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16" roundtripDataSignature="AMtx7mhgzYYtWHDWPfxUJCbsomU8ZoZp0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44f4a1b7b0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344f4a1b7b0_3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44f4a1b7b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44f4a1b7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4f4a1b7b0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4f4a1b7b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44f4a1b7b0_3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44f4a1b7b0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44f4a1b7b0_3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44f4a1b7b0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4f4a1b7b0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44f4a1b7b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4f4a1b7b0_2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4f4a1b7b0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4f4a1b7b0_2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44f4a1b7b0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44f4a1b7b0_2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44f4a1b7b0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rotWithShape="1">
            <a:blip r:embed="rId3">
              <a:alphaModFix amt="85000"/>
            </a:blip>
            <a:tile algn="ctr" flip="xy" tx="0" sx="92000" ty="-762000" sy="89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rotWithShape="1">
            <a:blip r:embed="rId3">
              <a:alphaModFix amt="85000"/>
            </a:blip>
            <a:tile algn="ctr" flip="xy" tx="0" sx="92000" ty="-717550" sy="89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rotWithShape="1">
            <a:blip r:embed="rId3">
              <a:alphaModFix amt="85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grpSp>
        <p:nvGrpSpPr>
          <p:cNvPr id="18" name="Google Shape;18;p3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9" name="Google Shape;19;p3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4">
                <a:alphaModFix/>
              </a:blip>
              <a:tile algn="tl" flip="none" tx="0" sx="85000" ty="0" sy="85000"/>
            </a:blip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Rockwell"/>
                <a:buNone/>
              </a:pPr>
              <a:r>
                <a:t/>
              </a:r>
              <a:endParaRPr b="1" i="0" sz="20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ckwel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" name="Google Shape;21;p3"/>
          <p:cNvSpPr txBox="1"/>
          <p:nvPr>
            <p:ph type="ctrTitle"/>
          </p:nvPr>
        </p:nvSpPr>
        <p:spPr>
          <a:xfrm>
            <a:off x="1051560" y="1432223"/>
            <a:ext cx="9966960" cy="30358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ockwell"/>
              <a:buNone/>
              <a:defRPr sz="96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1069848" y="4389120"/>
            <a:ext cx="7891272" cy="10698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70"/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380"/>
              <a:buNone/>
              <a:defRPr sz="28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4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700"/>
              <a:buNone/>
              <a:defRPr sz="2000"/>
            </a:lvl9pPr>
          </a:lstStyle>
          <a:p/>
        </p:txBody>
      </p:sp>
      <p:sp>
        <p:nvSpPr>
          <p:cNvPr id="23" name="Google Shape;23;p3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9592733" y="4289334"/>
            <a:ext cx="1193868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" type="body"/>
          </p:nvPr>
        </p:nvSpPr>
        <p:spPr>
          <a:xfrm rot="5400000">
            <a:off x="4073652" y="-882396"/>
            <a:ext cx="4050792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/>
          <p:nvPr>
            <p:ph type="title"/>
          </p:nvPr>
        </p:nvSpPr>
        <p:spPr>
          <a:xfrm rot="5400000">
            <a:off x="7181850" y="2076450"/>
            <a:ext cx="56388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idx="1" type="body"/>
          </p:nvPr>
        </p:nvSpPr>
        <p:spPr>
          <a:xfrm rot="5400000">
            <a:off x="2000250" y="-400050"/>
            <a:ext cx="5638800" cy="75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3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rotWithShape="1">
            <a:blip r:embed="rId3">
              <a:alphaModFix amt="85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4" name="Google Shape;34;p5"/>
          <p:cNvSpPr txBox="1"/>
          <p:nvPr>
            <p:ph type="title"/>
          </p:nvPr>
        </p:nvSpPr>
        <p:spPr>
          <a:xfrm>
            <a:off x="2167128" y="1225296"/>
            <a:ext cx="9281160" cy="3520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Rockwell"/>
              <a:buNone/>
              <a:defRPr b="0"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2165774" y="5020056"/>
            <a:ext cx="905256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0" type="dt"/>
          </p:nvPr>
        </p:nvSpPr>
        <p:spPr>
          <a:xfrm>
            <a:off x="8593667" y="6272784"/>
            <a:ext cx="2644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1" type="ftr"/>
          </p:nvPr>
        </p:nvSpPr>
        <p:spPr>
          <a:xfrm>
            <a:off x="2182708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8" name="Google Shape;38;p5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39" name="Google Shape;39;p5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4">
                <a:alphaModFix/>
              </a:blip>
              <a:tile algn="tl" flip="none" tx="0" sx="85000" ty="0" sy="85000"/>
            </a:blip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Rockwell"/>
                <a:buNone/>
              </a:pPr>
              <a:r>
                <a:t/>
              </a:r>
              <a:endParaRPr b="1" i="0" sz="20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ckwel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843702" y="2506133"/>
            <a:ext cx="1188298" cy="720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" type="body"/>
          </p:nvPr>
        </p:nvSpPr>
        <p:spPr>
          <a:xfrm>
            <a:off x="1069848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25754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6pPr>
            <a:lvl7pPr indent="-325754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7pPr>
            <a:lvl8pPr indent="-325754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8pPr>
            <a:lvl9pPr indent="-325754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 sz="1800"/>
            </a:lvl9pPr>
          </a:lstStyle>
          <a:p/>
        </p:txBody>
      </p:sp>
      <p:sp>
        <p:nvSpPr>
          <p:cNvPr id="45" name="Google Shape;45;p6"/>
          <p:cNvSpPr txBox="1"/>
          <p:nvPr>
            <p:ph idx="2" type="body"/>
          </p:nvPr>
        </p:nvSpPr>
        <p:spPr>
          <a:xfrm>
            <a:off x="6364224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25754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6pPr>
            <a:lvl7pPr indent="-325754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7pPr>
            <a:lvl8pPr indent="-325754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8pPr>
            <a:lvl9pPr indent="-325754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 sz="1800"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idx="1" type="body"/>
          </p:nvPr>
        </p:nvSpPr>
        <p:spPr>
          <a:xfrm>
            <a:off x="1066800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b="1" sz="20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b="1" sz="1600"/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1069848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52" name="Google Shape;52;p7"/>
          <p:cNvSpPr txBox="1"/>
          <p:nvPr>
            <p:ph idx="3" type="body"/>
          </p:nvPr>
        </p:nvSpPr>
        <p:spPr>
          <a:xfrm>
            <a:off x="6364224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b="1" sz="20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b="1" sz="1600"/>
            </a:lvl9pPr>
          </a:lstStyle>
          <a:p/>
        </p:txBody>
      </p:sp>
      <p:sp>
        <p:nvSpPr>
          <p:cNvPr id="53" name="Google Shape;53;p7"/>
          <p:cNvSpPr txBox="1"/>
          <p:nvPr>
            <p:ph idx="4" type="body"/>
          </p:nvPr>
        </p:nvSpPr>
        <p:spPr>
          <a:xfrm>
            <a:off x="6364224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7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" name="Google Shape;62;p8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rotWithShape="1">
            <a:blip r:embed="rId3">
              <a:alphaModFix amt="60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69" name="Google Shape;69;p10"/>
          <p:cNvSpPr txBox="1"/>
          <p:nvPr>
            <p:ph type="title"/>
          </p:nvPr>
        </p:nvSpPr>
        <p:spPr>
          <a:xfrm>
            <a:off x="8549640" y="685800"/>
            <a:ext cx="320040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ckwel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838200" y="685800"/>
            <a:ext cx="6711696" cy="5020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365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Char char="▪"/>
              <a:defRPr sz="2000"/>
            </a:lvl6pPr>
            <a:lvl7pPr indent="-3365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Char char="▪"/>
              <a:defRPr sz="2000"/>
            </a:lvl7pPr>
            <a:lvl8pPr indent="-3365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Char char="▪"/>
              <a:defRPr sz="2000"/>
            </a:lvl8pPr>
            <a:lvl9pPr indent="-33655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700"/>
              <a:buChar char="▪"/>
              <a:defRPr sz="2000"/>
            </a:lvl9pPr>
          </a:lstStyle>
          <a:p/>
        </p:txBody>
      </p:sp>
      <p:sp>
        <p:nvSpPr>
          <p:cNvPr id="71" name="Google Shape;71;p10"/>
          <p:cNvSpPr txBox="1"/>
          <p:nvPr>
            <p:ph idx="2" type="body"/>
          </p:nvPr>
        </p:nvSpPr>
        <p:spPr>
          <a:xfrm>
            <a:off x="8549640" y="2423160"/>
            <a:ext cx="320040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2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5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765"/>
              <a:buNone/>
              <a:defRPr sz="900"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4" name="Google Shape;74;p10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75" name="Google Shape;75;p10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4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Rockwell"/>
                <a:buNone/>
              </a:pPr>
              <a:r>
                <a:t/>
              </a:r>
              <a:endParaRPr b="1" i="0" sz="20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76" name="Google Shape;76;p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ckwel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" name="Google Shape;77;p10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rotWithShape="1">
            <a:blip r:embed="rId3">
              <a:alphaModFix amt="60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80" name="Google Shape;80;p11"/>
          <p:cNvSpPr txBox="1"/>
          <p:nvPr>
            <p:ph type="title"/>
          </p:nvPr>
        </p:nvSpPr>
        <p:spPr>
          <a:xfrm>
            <a:off x="8549640" y="685800"/>
            <a:ext cx="320040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ckwel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1"/>
          <p:cNvSpPr/>
          <p:nvPr>
            <p:ph idx="2" type="pic"/>
          </p:nvPr>
        </p:nvSpPr>
        <p:spPr>
          <a:xfrm>
            <a:off x="0" y="0"/>
            <a:ext cx="8303740" cy="6858000"/>
          </a:xfrm>
          <a:prstGeom prst="rect">
            <a:avLst/>
          </a:prstGeom>
          <a:solidFill>
            <a:srgbClr val="E1DFDF"/>
          </a:solidFill>
          <a:ln>
            <a:noFill/>
          </a:ln>
        </p:spPr>
      </p:sp>
      <p:sp>
        <p:nvSpPr>
          <p:cNvPr id="82" name="Google Shape;82;p11"/>
          <p:cNvSpPr txBox="1"/>
          <p:nvPr>
            <p:ph idx="1" type="body"/>
          </p:nvPr>
        </p:nvSpPr>
        <p:spPr>
          <a:xfrm>
            <a:off x="8549640" y="2423160"/>
            <a:ext cx="320040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2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5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765"/>
              <a:buNone/>
              <a:defRPr sz="900"/>
            </a:lvl9pPr>
          </a:lstStyle>
          <a:p/>
        </p:txBody>
      </p:sp>
      <p:sp>
        <p:nvSpPr>
          <p:cNvPr id="83" name="Google Shape;83;p11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4" name="Google Shape;84;p11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5" name="Google Shape;85;p11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4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Rockwell"/>
                <a:buNone/>
              </a:pPr>
              <a:r>
                <a:t/>
              </a:r>
              <a:endParaRPr b="1" i="0" sz="20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ckwel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1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6.jp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  <a:defRPr b="0" i="0" sz="5400" u="none" cap="none" strike="noStrike">
                <a:latin typeface="Rockwell"/>
                <a:ea typeface="Rockwell"/>
                <a:cs typeface="Rockwell"/>
                <a:sym typeface="Rockwel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-325755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-31496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-31496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-31496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-31496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-31496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-314959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-314959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grpSp>
        <p:nvGrpSpPr>
          <p:cNvPr id="10" name="Google Shape;10;p2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1" name="Google Shape;11;p2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2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Rockwell"/>
                <a:buNone/>
              </a:pPr>
              <a:r>
                <a:t/>
              </a:r>
              <a:endParaRPr b="1" i="0" sz="20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ckwel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 txBox="1"/>
          <p:nvPr>
            <p:ph type="ctrTitle"/>
          </p:nvPr>
        </p:nvSpPr>
        <p:spPr>
          <a:xfrm>
            <a:off x="1051560" y="1432223"/>
            <a:ext cx="9966960" cy="30358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ockwell"/>
              <a:buNone/>
            </a:pPr>
            <a:r>
              <a:rPr lang="en-US"/>
              <a:t>THE WAR MINI PROJECT!! </a:t>
            </a:r>
            <a:endParaRPr/>
          </a:p>
        </p:txBody>
      </p:sp>
      <p:sp>
        <p:nvSpPr>
          <p:cNvPr id="105" name="Google Shape;105;p1"/>
          <p:cNvSpPr txBox="1"/>
          <p:nvPr>
            <p:ph idx="1" type="subTitle"/>
          </p:nvPr>
        </p:nvSpPr>
        <p:spPr>
          <a:xfrm>
            <a:off x="926225" y="4238725"/>
            <a:ext cx="7404000" cy="24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7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70"/>
              <a:buNone/>
            </a:pPr>
            <a:r>
              <a:rPr lang="en-US" sz="2400" u="sng">
                <a:solidFill>
                  <a:schemeClr val="lt1"/>
                </a:solidFill>
              </a:rPr>
              <a:t>Application of inheritance in Python</a:t>
            </a:r>
            <a:endParaRPr sz="2400" u="sng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70"/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70"/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70"/>
              <a:buNone/>
            </a:pPr>
            <a:r>
              <a:rPr lang="en-US" sz="2400">
                <a:solidFill>
                  <a:schemeClr val="lt1"/>
                </a:solidFill>
              </a:rPr>
              <a:t>Data </a:t>
            </a:r>
            <a:r>
              <a:rPr lang="en-US" sz="2400">
                <a:solidFill>
                  <a:schemeClr val="lt1"/>
                </a:solidFill>
              </a:rPr>
              <a:t>Science</a:t>
            </a:r>
            <a:r>
              <a:rPr lang="en-US" sz="2400">
                <a:solidFill>
                  <a:schemeClr val="lt1"/>
                </a:solidFill>
              </a:rPr>
              <a:t> and Machine Learning </a:t>
            </a:r>
            <a:r>
              <a:rPr lang="en-US" sz="2400">
                <a:solidFill>
                  <a:schemeClr val="lt1"/>
                </a:solidFill>
              </a:rPr>
              <a:t>Bootcamp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70"/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70"/>
              <a:buNone/>
            </a:pPr>
            <a:r>
              <a:rPr lang="en-US" sz="2400">
                <a:solidFill>
                  <a:schemeClr val="lt1"/>
                </a:solidFill>
              </a:rPr>
              <a:t>July 25, 2025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44f4a1b7b0_3_29"/>
          <p:cNvSpPr txBox="1"/>
          <p:nvPr>
            <p:ph type="ctrTitle"/>
          </p:nvPr>
        </p:nvSpPr>
        <p:spPr>
          <a:xfrm>
            <a:off x="1051560" y="1432223"/>
            <a:ext cx="9966900" cy="30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ockwell"/>
              <a:buNone/>
            </a:pPr>
            <a:r>
              <a:rPr lang="en-US" sz="8000"/>
              <a:t>WAR CODING BY:</a:t>
            </a:r>
            <a:r>
              <a:rPr lang="en-US"/>
              <a:t> 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ockwell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ockwell"/>
              <a:buNone/>
            </a:pPr>
            <a:r>
              <a:rPr b="1" lang="en-US" sz="2300">
                <a:solidFill>
                  <a:schemeClr val="dk1"/>
                </a:solidFill>
              </a:rPr>
              <a:t>Raíssa Franco</a:t>
            </a:r>
            <a:endParaRPr b="1"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300">
                <a:solidFill>
                  <a:schemeClr val="dk1"/>
                </a:solidFill>
              </a:rPr>
              <a:t>Zahory Vasquez</a:t>
            </a:r>
            <a:endParaRPr sz="10400"/>
          </a:p>
        </p:txBody>
      </p:sp>
      <p:sp>
        <p:nvSpPr>
          <p:cNvPr id="175" name="Google Shape;175;g344f4a1b7b0_3_29"/>
          <p:cNvSpPr txBox="1"/>
          <p:nvPr/>
        </p:nvSpPr>
        <p:spPr>
          <a:xfrm>
            <a:off x="9108650" y="6211500"/>
            <a:ext cx="2329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44f4a1b7b0_0_0"/>
          <p:cNvSpPr txBox="1"/>
          <p:nvPr>
            <p:ph type="title"/>
          </p:nvPr>
        </p:nvSpPr>
        <p:spPr>
          <a:xfrm>
            <a:off x="1069848" y="484632"/>
            <a:ext cx="10058400" cy="160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4300">
                <a:highlight>
                  <a:schemeClr val="lt1"/>
                </a:highlight>
              </a:rPr>
              <a:t>Introduction:</a:t>
            </a:r>
            <a:endParaRPr sz="43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990"/>
              <a:buNone/>
            </a:pPr>
            <a:r>
              <a:rPr lang="en-US" sz="4300">
                <a:highlight>
                  <a:schemeClr val="lt1"/>
                </a:highlight>
              </a:rPr>
              <a:t>The Vikings and the Saxons are at War!</a:t>
            </a:r>
            <a:endParaRPr sz="3040">
              <a:solidFill>
                <a:schemeClr val="lt1"/>
              </a:solidFill>
            </a:endParaRPr>
          </a:p>
        </p:txBody>
      </p:sp>
      <p:pic>
        <p:nvPicPr>
          <p:cNvPr id="111" name="Google Shape;111;g344f4a1b7b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475" y="2895300"/>
            <a:ext cx="4252200" cy="3279300"/>
          </a:xfrm>
          <a:prstGeom prst="plus">
            <a:avLst>
              <a:gd fmla="val 25000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2" name="Google Shape;112;g344f4a1b7b0_0_0"/>
          <p:cNvSpPr/>
          <p:nvPr/>
        </p:nvSpPr>
        <p:spPr>
          <a:xfrm>
            <a:off x="5206675" y="3348550"/>
            <a:ext cx="2001000" cy="20010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13" name="Google Shape;113;g344f4a1b7b0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3975" y="2718600"/>
            <a:ext cx="2796900" cy="3632700"/>
          </a:xfrm>
          <a:prstGeom prst="plus">
            <a:avLst>
              <a:gd fmla="val 25000" name="adj"/>
            </a:avLst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44f4a1b7b0_0_8"/>
          <p:cNvSpPr txBox="1"/>
          <p:nvPr>
            <p:ph type="title"/>
          </p:nvPr>
        </p:nvSpPr>
        <p:spPr>
          <a:xfrm>
            <a:off x="1069848" y="484632"/>
            <a:ext cx="10058400" cy="160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highlight>
                  <a:schemeClr val="lt1"/>
                </a:highlight>
              </a:rPr>
              <a:t>Let´s code the war!!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19" name="Google Shape;119;g344f4a1b7b0_0_8"/>
          <p:cNvSpPr txBox="1"/>
          <p:nvPr>
            <p:ph idx="1" type="body"/>
          </p:nvPr>
        </p:nvSpPr>
        <p:spPr>
          <a:xfrm>
            <a:off x="1069848" y="2121408"/>
            <a:ext cx="10058400" cy="405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C586C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g344f4a1b7b0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3626" y="390350"/>
            <a:ext cx="3615900" cy="1609200"/>
          </a:xfrm>
          <a:prstGeom prst="flowChartPunchedTape">
            <a:avLst/>
          </a:prstGeom>
          <a:noFill/>
          <a:ln>
            <a:noFill/>
          </a:ln>
        </p:spPr>
      </p:pic>
      <p:pic>
        <p:nvPicPr>
          <p:cNvPr id="121" name="Google Shape;121;g344f4a1b7b0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75" y="2183850"/>
            <a:ext cx="10186451" cy="392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44f4a1b7b0_3_8"/>
          <p:cNvSpPr txBox="1"/>
          <p:nvPr>
            <p:ph type="title"/>
          </p:nvPr>
        </p:nvSpPr>
        <p:spPr>
          <a:xfrm>
            <a:off x="987373" y="237157"/>
            <a:ext cx="10058400" cy="160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highlight>
                  <a:schemeClr val="lt1"/>
                </a:highlight>
              </a:rPr>
              <a:t>Definition of Child classes:</a:t>
            </a:r>
            <a:endParaRPr/>
          </a:p>
        </p:txBody>
      </p:sp>
      <p:sp>
        <p:nvSpPr>
          <p:cNvPr id="127" name="Google Shape;127;g344f4a1b7b0_3_8"/>
          <p:cNvSpPr txBox="1"/>
          <p:nvPr>
            <p:ph idx="1" type="body"/>
          </p:nvPr>
        </p:nvSpPr>
        <p:spPr>
          <a:xfrm>
            <a:off x="1069848" y="2121408"/>
            <a:ext cx="10058400" cy="405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g344f4a1b7b0_3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225" y="1969225"/>
            <a:ext cx="11148774" cy="400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344f4a1b7b0_3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8825" y="2737500"/>
            <a:ext cx="3086400" cy="1893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44f4a1b7b0_3_14"/>
          <p:cNvSpPr txBox="1"/>
          <p:nvPr>
            <p:ph type="title"/>
          </p:nvPr>
        </p:nvSpPr>
        <p:spPr>
          <a:xfrm>
            <a:off x="1069850" y="484625"/>
            <a:ext cx="10454400" cy="160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highlight>
                  <a:schemeClr val="lt1"/>
                </a:highlight>
              </a:rPr>
              <a:t>Definition of Child classes:</a:t>
            </a:r>
            <a:endParaRPr/>
          </a:p>
        </p:txBody>
      </p:sp>
      <p:pic>
        <p:nvPicPr>
          <p:cNvPr id="135" name="Google Shape;135;g344f4a1b7b0_3_14"/>
          <p:cNvPicPr preferRelativeResize="0"/>
          <p:nvPr/>
        </p:nvPicPr>
        <p:blipFill rotWithShape="1">
          <a:blip r:embed="rId3">
            <a:alphaModFix/>
          </a:blip>
          <a:srcRect b="0" l="-5321" r="14667" t="0"/>
          <a:stretch/>
        </p:blipFill>
        <p:spPr>
          <a:xfrm>
            <a:off x="259300" y="2506250"/>
            <a:ext cx="11052900" cy="357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344f4a1b7b0_3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175" y="141875"/>
            <a:ext cx="1707900" cy="2294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7" name="Google Shape;137;g344f4a1b7b0_3_14"/>
          <p:cNvSpPr txBox="1"/>
          <p:nvPr/>
        </p:nvSpPr>
        <p:spPr>
          <a:xfrm>
            <a:off x="0" y="0"/>
            <a:ext cx="30000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4f4a1b7b0_2_0"/>
          <p:cNvSpPr txBox="1"/>
          <p:nvPr>
            <p:ph type="title"/>
          </p:nvPr>
        </p:nvSpPr>
        <p:spPr>
          <a:xfrm>
            <a:off x="1069848" y="484632"/>
            <a:ext cx="10058400" cy="160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highlight>
                  <a:schemeClr val="lt1"/>
                </a:highlight>
              </a:rPr>
              <a:t>Class W</a:t>
            </a:r>
            <a:r>
              <a:rPr lang="en-US">
                <a:solidFill>
                  <a:schemeClr val="dk1"/>
                </a:solidFill>
                <a:highlight>
                  <a:schemeClr val="lt1"/>
                </a:highlight>
              </a:rPr>
              <a:t>a</a:t>
            </a:r>
            <a:r>
              <a:rPr lang="en-US">
                <a:solidFill>
                  <a:schemeClr val="dk1"/>
                </a:solidFill>
                <a:highlight>
                  <a:schemeClr val="lt1"/>
                </a:highlight>
              </a:rPr>
              <a:t>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3" name="Google Shape;143;g344f4a1b7b0_2_0"/>
          <p:cNvSpPr txBox="1"/>
          <p:nvPr>
            <p:ph idx="1" type="body"/>
          </p:nvPr>
        </p:nvSpPr>
        <p:spPr>
          <a:xfrm>
            <a:off x="6234900" y="2427200"/>
            <a:ext cx="5957100" cy="4431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4" name="Google Shape;144;g344f4a1b7b0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76925"/>
            <a:ext cx="6446225" cy="458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344f4a1b7b0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6225" y="0"/>
            <a:ext cx="5704500" cy="4089000"/>
          </a:xfrm>
          <a:prstGeom prst="flowChartOffpageConnector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44f4a1b7b0_2_7"/>
          <p:cNvSpPr txBox="1"/>
          <p:nvPr>
            <p:ph type="title"/>
          </p:nvPr>
        </p:nvSpPr>
        <p:spPr>
          <a:xfrm>
            <a:off x="2530998" y="248957"/>
            <a:ext cx="10058400" cy="160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highlight>
                  <a:schemeClr val="lt1"/>
                </a:highlight>
              </a:rPr>
              <a:t>Class War</a:t>
            </a:r>
            <a:endParaRPr/>
          </a:p>
        </p:txBody>
      </p:sp>
      <p:sp>
        <p:nvSpPr>
          <p:cNvPr id="151" name="Google Shape;151;g344f4a1b7b0_2_7"/>
          <p:cNvSpPr txBox="1"/>
          <p:nvPr>
            <p:ph idx="1" type="body"/>
          </p:nvPr>
        </p:nvSpPr>
        <p:spPr>
          <a:xfrm>
            <a:off x="1069848" y="2121408"/>
            <a:ext cx="10058400" cy="405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g344f4a1b7b0_2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21400"/>
            <a:ext cx="11128250" cy="473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344f4a1b7b0_2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9250" y="190500"/>
            <a:ext cx="4542900" cy="3026400"/>
          </a:xfrm>
          <a:prstGeom prst="flowChartMultidocumen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44f4a1b7b0_2_14"/>
          <p:cNvSpPr txBox="1"/>
          <p:nvPr>
            <p:ph type="title"/>
          </p:nvPr>
        </p:nvSpPr>
        <p:spPr>
          <a:xfrm>
            <a:off x="2966998" y="272532"/>
            <a:ext cx="10058400" cy="160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highlight>
                  <a:schemeClr val="lt1"/>
                </a:highlight>
              </a:rPr>
              <a:t>Class War</a:t>
            </a:r>
            <a:endParaRPr/>
          </a:p>
        </p:txBody>
      </p:sp>
      <p:sp>
        <p:nvSpPr>
          <p:cNvPr id="159" name="Google Shape;159;g344f4a1b7b0_2_14"/>
          <p:cNvSpPr txBox="1"/>
          <p:nvPr>
            <p:ph idx="1" type="body"/>
          </p:nvPr>
        </p:nvSpPr>
        <p:spPr>
          <a:xfrm>
            <a:off x="1069848" y="2121408"/>
            <a:ext cx="10058400" cy="405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g344f4a1b7b0_2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46777"/>
            <a:ext cx="11128250" cy="471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344f4a1b7b0_2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04250" y="-12"/>
            <a:ext cx="3757212" cy="3608982"/>
          </a:xfrm>
          <a:prstGeom prst="flowChartMultidocumen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44f4a1b7b0_2_31"/>
          <p:cNvSpPr txBox="1"/>
          <p:nvPr>
            <p:ph type="title"/>
          </p:nvPr>
        </p:nvSpPr>
        <p:spPr>
          <a:xfrm>
            <a:off x="2283523" y="331457"/>
            <a:ext cx="10058400" cy="160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highlight>
                  <a:schemeClr val="lt1"/>
                </a:highlight>
              </a:rPr>
              <a:t>Class War</a:t>
            </a:r>
            <a:endParaRPr/>
          </a:p>
        </p:txBody>
      </p:sp>
      <p:sp>
        <p:nvSpPr>
          <p:cNvPr id="167" name="Google Shape;167;g344f4a1b7b0_2_31"/>
          <p:cNvSpPr txBox="1"/>
          <p:nvPr>
            <p:ph idx="1" type="body"/>
          </p:nvPr>
        </p:nvSpPr>
        <p:spPr>
          <a:xfrm>
            <a:off x="1069848" y="2121408"/>
            <a:ext cx="10058400" cy="405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g344f4a1b7b0_2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38" y="2121400"/>
            <a:ext cx="12125325" cy="405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344f4a1b7b0_2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9773" y="0"/>
            <a:ext cx="4978908" cy="3219534"/>
          </a:xfrm>
          <a:prstGeom prst="flowChartMultidocumen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ood Type">
  <a:themeElements>
    <a:clrScheme name="Wood Type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2025-07-25T07:51:39Z</dcterms:created>
  <dc:creator>Rocio Vasquez</dc:creator>
</cp:coreProperties>
</file>